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9" r:id="rId5"/>
    <p:sldId id="278" r:id="rId6"/>
    <p:sldId id="257" r:id="rId7"/>
    <p:sldId id="260" r:id="rId8"/>
    <p:sldId id="261" r:id="rId9"/>
    <p:sldId id="258" r:id="rId10"/>
    <p:sldId id="267" r:id="rId11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63" autoAdjust="0"/>
  </p:normalViewPr>
  <p:slideViewPr>
    <p:cSldViewPr>
      <p:cViewPr varScale="1">
        <p:scale>
          <a:sx n="67" d="100"/>
          <a:sy n="67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D23A8-0A09-4D1C-ADA3-AD1798CAC295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EF18-8D91-42A9-82A9-638FE3F38E1F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43788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595D8-B86B-43E0-9563-5EF7DC38B2ED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1D762-D2C0-4E47-A76F-28791E1CA381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0853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D762-D2C0-4E47-A76F-28791E1CA381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D762-D2C0-4E47-A76F-28791E1CA381}" type="slidenum">
              <a:rPr lang="en-SG" smtClean="0"/>
              <a:pPr/>
              <a:t>3</a:t>
            </a:fld>
            <a:endParaRPr lang="en-S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D762-D2C0-4E47-A76F-28791E1CA381}" type="slidenum">
              <a:rPr lang="en-SG" smtClean="0"/>
              <a:pPr/>
              <a:t>4</a:t>
            </a:fld>
            <a:endParaRPr lang="en-S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D762-D2C0-4E47-A76F-28791E1CA381}" type="slidenum">
              <a:rPr lang="en-SG" smtClean="0"/>
              <a:pPr/>
              <a:t>5</a:t>
            </a:fld>
            <a:endParaRPr lang="en-S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D762-D2C0-4E47-A76F-28791E1CA381}" type="slidenum">
              <a:rPr lang="en-SG" smtClean="0"/>
              <a:pPr/>
              <a:t>6</a:t>
            </a:fld>
            <a:endParaRPr lang="en-S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1D762-D2C0-4E47-A76F-28791E1CA381}" type="slidenum">
              <a:rPr lang="en-SG" smtClean="0"/>
              <a:pPr/>
              <a:t>7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62057-80A6-4909-B2CD-27BFC44F7EA6}" type="datetimeFigureOut">
              <a:rPr lang="en-SG" smtClean="0"/>
              <a:pPr/>
              <a:t>10/9/2013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16EB1-B7B4-41B9-A36A-1B84E21D55E0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8" name="Content Placeholder 7" descr="Nepal regions peoples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0075" y="380999"/>
            <a:ext cx="9659725" cy="68356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EFE1B-26E2-F444-8DEC-9B67170F02C9}" type="slidenum">
              <a:rPr lang="en-US"/>
              <a:pPr/>
              <a:t>2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508" y="319237"/>
            <a:ext cx="9010055" cy="6065490"/>
            <a:chOff x="0" y="0"/>
            <a:chExt cx="8072" cy="5433"/>
          </a:xfrm>
        </p:grpSpPr>
        <p:pic>
          <p:nvPicPr>
            <p:cNvPr id="47105" name="Picture 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8072" cy="5433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  <p:sp>
          <p:nvSpPr>
            <p:cNvPr id="47106" name="Line 2"/>
            <p:cNvSpPr>
              <a:spLocks noChangeShapeType="1"/>
            </p:cNvSpPr>
            <p:nvPr/>
          </p:nvSpPr>
          <p:spPr bwMode="auto">
            <a:xfrm rot="10800000" flipH="1">
              <a:off x="3854" y="4396"/>
              <a:ext cx="0" cy="11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pal chu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4930" y="0"/>
            <a:ext cx="9248930" cy="65449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Church Distribution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epal chur per pop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0699" y="1"/>
            <a:ext cx="9154699" cy="64782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Ratio of Population/Church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pal 5 yr AAGR pc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81000"/>
            <a:ext cx="8940958" cy="6327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Church Growth snapshot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epal christ pc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-18227"/>
            <a:ext cx="9717071" cy="68762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Christian Presence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 smtClean="0"/>
              <a:t>Nepal Church </a:t>
            </a:r>
            <a:r>
              <a:rPr lang="en-SG" dirty="0" smtClean="0"/>
              <a:t>Research</a:t>
            </a:r>
            <a:br>
              <a:rPr lang="en-SG" dirty="0" smtClean="0"/>
            </a:br>
            <a:r>
              <a:rPr lang="en-SG" dirty="0" smtClean="0"/>
              <a:t>Data Sources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mtClean="0"/>
              <a:t>East </a:t>
            </a:r>
            <a:r>
              <a:rPr lang="en-SG" dirty="0" smtClean="0"/>
              <a:t>Nepal DAWN Survey – 2005</a:t>
            </a:r>
          </a:p>
          <a:p>
            <a:r>
              <a:rPr lang="en-SG" dirty="0" smtClean="0"/>
              <a:t>Nepal DAWN National Survey – 2007</a:t>
            </a:r>
          </a:p>
          <a:p>
            <a:endParaRPr lang="en-SG" dirty="0" smtClean="0"/>
          </a:p>
          <a:p>
            <a:r>
              <a:rPr lang="en-SG" sz="2400" dirty="0" smtClean="0"/>
              <a:t>Nepal Population Census, 2001</a:t>
            </a:r>
          </a:p>
          <a:p>
            <a:r>
              <a:rPr lang="en-SG" sz="2400" dirty="0" smtClean="0"/>
              <a:t>Joshua Project, 2010 Peoples Information</a:t>
            </a:r>
          </a:p>
          <a:p>
            <a:r>
              <a:rPr lang="en-SG" sz="2400" dirty="0" smtClean="0"/>
              <a:t>OMID South Asian Peoples Research 2010</a:t>
            </a:r>
          </a:p>
          <a:p>
            <a:r>
              <a:rPr lang="en-SG" sz="2400" dirty="0" smtClean="0"/>
              <a:t>Operation World,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A08E5F470C63449B9EE32A5F409C9B" ma:contentTypeVersion="0" ma:contentTypeDescription="Create a new document." ma:contentTypeScope="" ma:versionID="58661cb1d00ca46edbb07ed6bbdb40c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CB6807-3AC6-43B5-ADD6-5C2474B802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8B3A861-B35A-4A52-8CB9-A83E4052960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0E63456-BEDB-48E5-8193-132D99ECC8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3767</TotalTime>
  <Words>53</Words>
  <Application>Microsoft Office PowerPoint</Application>
  <PresentationFormat>On-screen Show (4:3)</PresentationFormat>
  <Paragraphs>19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Church Distribution</vt:lpstr>
      <vt:lpstr>Ratio of Population/Church</vt:lpstr>
      <vt:lpstr>Church Growth snapshot</vt:lpstr>
      <vt:lpstr>Christian Presence</vt:lpstr>
      <vt:lpstr>Nepal Church Research Data 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Warren</dc:creator>
  <cp:lastModifiedBy>Russ</cp:lastModifiedBy>
  <cp:revision>23</cp:revision>
  <dcterms:created xsi:type="dcterms:W3CDTF">2012-10-21T03:11:04Z</dcterms:created>
  <dcterms:modified xsi:type="dcterms:W3CDTF">2013-09-10T16:28:33Z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0x0101004CA08E5F470C63449B9EE32A5F409C9B</vt:lpwstr>
  </property>
</Properties>
</file>